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4" r:id="rId8"/>
    <p:sldId id="262" r:id="rId9"/>
    <p:sldId id="265" r:id="rId10"/>
    <p:sldId id="263" r:id="rId11"/>
    <p:sldId id="266" r:id="rId1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68" autoAdjust="0"/>
    <p:restoredTop sz="94660"/>
  </p:normalViewPr>
  <p:slideViewPr>
    <p:cSldViewPr snapToGrid="0">
      <p:cViewPr varScale="1">
        <p:scale>
          <a:sx n="48" d="100"/>
          <a:sy n="48" d="100"/>
        </p:scale>
        <p:origin x="22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7A7273-E77D-4768-8C4B-B9E8950D7185}" type="datetimeFigureOut">
              <a:rPr lang="es-CO" smtClean="0"/>
              <a:t>18/01/2019</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F2C4D1-C2AC-4B95-BD07-52F86A24FB24}" type="slidenum">
              <a:rPr lang="es-CO" smtClean="0"/>
              <a:t>‹Nº›</a:t>
            </a:fld>
            <a:endParaRPr lang="es-CO"/>
          </a:p>
        </p:txBody>
      </p:sp>
    </p:spTree>
    <p:extLst>
      <p:ext uri="{BB962C8B-B14F-4D97-AF65-F5344CB8AC3E}">
        <p14:creationId xmlns:p14="http://schemas.microsoft.com/office/powerpoint/2010/main" val="2509994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1FDBA7-3A5A-449D-9405-A0BA6E3A4AEF}"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7116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1FDBA7-3A5A-449D-9405-A0BA6E3A4AEF}"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9214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36F2C4D1-C2AC-4B95-BD07-52F86A24FB24}" type="slidenum">
              <a:rPr lang="es-CO" smtClean="0"/>
              <a:t>6</a:t>
            </a:fld>
            <a:endParaRPr lang="es-CO"/>
          </a:p>
        </p:txBody>
      </p:sp>
    </p:spTree>
    <p:extLst>
      <p:ext uri="{BB962C8B-B14F-4D97-AF65-F5344CB8AC3E}">
        <p14:creationId xmlns:p14="http://schemas.microsoft.com/office/powerpoint/2010/main" val="2806505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1A651CA4-A18D-4689-B329-817487DC3480}" type="datetimeFigureOut">
              <a:rPr lang="es-CO" smtClean="0"/>
              <a:t>18/01/2019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18670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A651CA4-A18D-4689-B329-817487DC3480}" type="datetimeFigureOut">
              <a:rPr lang="es-CO" smtClean="0"/>
              <a:t>18/01/2019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2235635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1A651CA4-A18D-4689-B329-817487DC3480}" type="datetimeFigureOut">
              <a:rPr lang="es-CO" smtClean="0"/>
              <a:t>18/01/2019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4216097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A651CA4-A18D-4689-B329-817487DC3480}" type="datetimeFigureOut">
              <a:rPr lang="es-CO" smtClean="0"/>
              <a:t>18/01/2019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2299864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A651CA4-A18D-4689-B329-817487DC3480}" type="datetimeFigureOut">
              <a:rPr lang="es-CO" smtClean="0"/>
              <a:t>18/01/2019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4133569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A651CA4-A18D-4689-B329-817487DC3480}" type="datetimeFigureOut">
              <a:rPr lang="es-CO" smtClean="0"/>
              <a:t>18/01/2019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1007719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A651CA4-A18D-4689-B329-817487DC3480}" type="datetimeFigureOut">
              <a:rPr lang="es-CO" smtClean="0"/>
              <a:t>18/01/2019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3403203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A651CA4-A18D-4689-B329-817487DC3480}" type="datetimeFigureOut">
              <a:rPr lang="es-CO" smtClean="0"/>
              <a:t>18/01/2019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316506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A651CA4-A18D-4689-B329-817487DC3480}" type="datetimeFigureOut">
              <a:rPr lang="es-CO" smtClean="0"/>
              <a:t>18/01/2019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2166350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A651CA4-A18D-4689-B329-817487DC3480}" type="datetimeFigureOut">
              <a:rPr lang="es-CO" smtClean="0"/>
              <a:t>18/01/2019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1743984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A651CA4-A18D-4689-B329-817487DC3480}" type="datetimeFigureOut">
              <a:rPr lang="es-CO" smtClean="0"/>
              <a:t>18/01/2019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03979B3-1CEB-4586-9F85-E23E2B427FA6}" type="slidenum">
              <a:rPr lang="es-CO" smtClean="0"/>
              <a:t>‹Nº›</a:t>
            </a:fld>
            <a:endParaRPr lang="es-CO"/>
          </a:p>
        </p:txBody>
      </p:sp>
    </p:spTree>
    <p:extLst>
      <p:ext uri="{BB962C8B-B14F-4D97-AF65-F5344CB8AC3E}">
        <p14:creationId xmlns:p14="http://schemas.microsoft.com/office/powerpoint/2010/main" val="1347062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651CA4-A18D-4689-B329-817487DC3480}" type="datetimeFigureOut">
              <a:rPr lang="es-CO" smtClean="0"/>
              <a:t>18/01/2019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3979B3-1CEB-4586-9F85-E23E2B427FA6}" type="slidenum">
              <a:rPr lang="es-CO" smtClean="0"/>
              <a:t>‹Nº›</a:t>
            </a:fld>
            <a:endParaRPr lang="es-CO"/>
          </a:p>
        </p:txBody>
      </p:sp>
    </p:spTree>
    <p:extLst>
      <p:ext uri="{BB962C8B-B14F-4D97-AF65-F5344CB8AC3E}">
        <p14:creationId xmlns:p14="http://schemas.microsoft.com/office/powerpoint/2010/main" val="2918346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325563"/>
          </a:xfrm>
        </p:spPr>
        <p:txBody>
          <a:bodyPr>
            <a:noAutofit/>
          </a:bodyPr>
          <a:lstStyle/>
          <a:p>
            <a:pPr algn="ctr"/>
            <a:r>
              <a:rPr lang="es-CO" sz="5400" b="1" i="1" dirty="0" smtClean="0"/>
              <a:t>¿SERÁ VERDAD QUE SATANÁS PUEDE </a:t>
            </a:r>
            <a:r>
              <a:rPr lang="es-CO" sz="5400" b="1" i="1" u="sng" dirty="0" smtClean="0"/>
              <a:t>LEER TU MENTE?</a:t>
            </a:r>
            <a:endParaRPr lang="es-CO" sz="5400" b="1" i="1" u="sng" dirty="0"/>
          </a:p>
        </p:txBody>
      </p:sp>
      <p:pic>
        <p:nvPicPr>
          <p:cNvPr id="4" name="Imagen 3"/>
          <p:cNvPicPr>
            <a:picLocks noChangeAspect="1"/>
          </p:cNvPicPr>
          <p:nvPr/>
        </p:nvPicPr>
        <p:blipFill>
          <a:blip r:embed="rId3"/>
          <a:stretch>
            <a:fillRect/>
          </a:stretch>
        </p:blipFill>
        <p:spPr>
          <a:xfrm>
            <a:off x="2115671" y="2187387"/>
            <a:ext cx="8229600" cy="4374777"/>
          </a:xfrm>
          <a:prstGeom prst="rect">
            <a:avLst/>
          </a:prstGeom>
        </p:spPr>
      </p:pic>
    </p:spTree>
    <p:extLst>
      <p:ext uri="{BB962C8B-B14F-4D97-AF65-F5344CB8AC3E}">
        <p14:creationId xmlns:p14="http://schemas.microsoft.com/office/powerpoint/2010/main" val="472094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a:solidFill>
            <a:srgbClr val="FFFF00"/>
          </a:solidFill>
          <a:scene3d>
            <a:camera prst="orthographicFront"/>
            <a:lightRig rig="threePt" dir="t"/>
          </a:scene3d>
          <a:sp3d>
            <a:bevelT prst="slope"/>
          </a:sp3d>
        </p:spPr>
        <p:txBody>
          <a:bodyPr>
            <a:noAutofit/>
          </a:bodyPr>
          <a:lstStyle/>
          <a:p>
            <a:pPr algn="ctr"/>
            <a:r>
              <a:rPr lang="es-CO" sz="4800" b="1" i="1" dirty="0" smtClean="0"/>
              <a:t>Esta es una de las doctrinas modernas que esta inundando el mundo. </a:t>
            </a:r>
            <a:endParaRPr lang="es-CO" sz="4800" b="1" i="1" dirty="0"/>
          </a:p>
        </p:txBody>
      </p:sp>
      <p:sp>
        <p:nvSpPr>
          <p:cNvPr id="3" name="Marcador de contenido 2"/>
          <p:cNvSpPr>
            <a:spLocks noGrp="1"/>
          </p:cNvSpPr>
          <p:nvPr>
            <p:ph idx="1"/>
          </p:nvPr>
        </p:nvSpPr>
        <p:spPr>
          <a:xfrm>
            <a:off x="5235388" y="1825624"/>
            <a:ext cx="6705600" cy="4772398"/>
          </a:xfrm>
          <a:solidFill>
            <a:schemeClr val="accent5">
              <a:lumMod val="20000"/>
              <a:lumOff val="80000"/>
            </a:schemeClr>
          </a:solidFill>
          <a:scene3d>
            <a:camera prst="orthographicFront"/>
            <a:lightRig rig="threePt" dir="t"/>
          </a:scene3d>
          <a:sp3d>
            <a:bevelT prst="convex"/>
          </a:sp3d>
        </p:spPr>
        <p:txBody>
          <a:bodyPr>
            <a:normAutofit lnSpcReduction="10000"/>
          </a:bodyPr>
          <a:lstStyle/>
          <a:p>
            <a:pPr marL="0" indent="0">
              <a:buNone/>
            </a:pPr>
            <a:r>
              <a:rPr lang="es-CO" dirty="0" smtClean="0"/>
              <a:t>Este tema es de suma importancia, ya que un anciano de iglesia, enseña que Satanás, no solamente lee la mente del hombre, sino también la MENTE DE DIOS</a:t>
            </a:r>
            <a:r>
              <a:rPr lang="es-CO" sz="3000" dirty="0" smtClean="0"/>
              <a:t>.</a:t>
            </a:r>
          </a:p>
          <a:p>
            <a:endParaRPr lang="es-CO" dirty="0" smtClean="0"/>
          </a:p>
          <a:p>
            <a:r>
              <a:rPr lang="es-CO" dirty="0" smtClean="0"/>
              <a:t>Para saber si esto es así, es necesario leer la Palabra de Dios, la Biblia. </a:t>
            </a:r>
          </a:p>
          <a:p>
            <a:pPr marL="0" indent="0">
              <a:buNone/>
            </a:pPr>
            <a:endParaRPr lang="es-CO" dirty="0" smtClean="0">
              <a:solidFill>
                <a:srgbClr val="FF0000"/>
              </a:solidFill>
            </a:endParaRPr>
          </a:p>
          <a:p>
            <a:pPr marL="0" indent="0">
              <a:buNone/>
            </a:pPr>
            <a:r>
              <a:rPr lang="es-CO" dirty="0" smtClean="0">
                <a:solidFill>
                  <a:srgbClr val="FF0000"/>
                </a:solidFill>
              </a:rPr>
              <a:t>1 Rey.8:39</a:t>
            </a:r>
            <a:r>
              <a:rPr lang="es-CO" dirty="0" smtClean="0"/>
              <a:t>. Dice:  “… (porque </a:t>
            </a:r>
            <a:r>
              <a:rPr lang="es-CO" u="sng" dirty="0" smtClean="0"/>
              <a:t>sólo tú </a:t>
            </a:r>
            <a:r>
              <a:rPr lang="es-CO" dirty="0" smtClean="0"/>
              <a:t>conoces el corazón de todos los hijos de los hombres).</a:t>
            </a:r>
          </a:p>
        </p:txBody>
      </p:sp>
      <p:pic>
        <p:nvPicPr>
          <p:cNvPr id="5" name="Imagen 4"/>
          <p:cNvPicPr>
            <a:picLocks noChangeAspect="1"/>
          </p:cNvPicPr>
          <p:nvPr/>
        </p:nvPicPr>
        <p:blipFill>
          <a:blip r:embed="rId3"/>
          <a:stretch>
            <a:fillRect/>
          </a:stretch>
        </p:blipFill>
        <p:spPr>
          <a:xfrm>
            <a:off x="187137" y="1825623"/>
            <a:ext cx="4833098" cy="4772399"/>
          </a:xfrm>
          <a:prstGeom prst="rect">
            <a:avLst/>
          </a:prstGeom>
        </p:spPr>
      </p:pic>
    </p:spTree>
    <p:extLst>
      <p:ext uri="{BB962C8B-B14F-4D97-AF65-F5344CB8AC3E}">
        <p14:creationId xmlns:p14="http://schemas.microsoft.com/office/powerpoint/2010/main" val="11525952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7223" y="322730"/>
            <a:ext cx="11672047" cy="6239436"/>
          </a:xfrm>
          <a:solidFill>
            <a:schemeClr val="accent5">
              <a:lumMod val="20000"/>
              <a:lumOff val="80000"/>
            </a:schemeClr>
          </a:solidFill>
        </p:spPr>
        <p:txBody>
          <a:bodyPr>
            <a:normAutofit lnSpcReduction="10000"/>
          </a:bodyPr>
          <a:lstStyle/>
          <a:p>
            <a:pPr marL="0" indent="0">
              <a:buNone/>
            </a:pPr>
            <a:r>
              <a:rPr lang="es-CO" dirty="0" smtClean="0"/>
              <a:t>Según la Biblia, cuando Dios habla del corazón, se refiere a la mente</a:t>
            </a:r>
          </a:p>
          <a:p>
            <a:r>
              <a:rPr lang="es-CO" dirty="0" smtClean="0">
                <a:solidFill>
                  <a:srgbClr val="FF0000"/>
                </a:solidFill>
              </a:rPr>
              <a:t>Mat.9:4</a:t>
            </a:r>
            <a:r>
              <a:rPr lang="es-CO" dirty="0" smtClean="0"/>
              <a:t>: “Conociendo </a:t>
            </a:r>
            <a:r>
              <a:rPr lang="es-CO" dirty="0"/>
              <a:t>Jesús los pensamientos de ellos, dijo: ¿Por qué pensáis mal en vuestros corazones</a:t>
            </a:r>
            <a:r>
              <a:rPr lang="es-CO" dirty="0" smtClean="0"/>
              <a:t>?”. </a:t>
            </a:r>
          </a:p>
          <a:p>
            <a:pPr marL="0" indent="0">
              <a:buNone/>
            </a:pPr>
            <a:r>
              <a:rPr lang="es-CO" dirty="0" smtClean="0"/>
              <a:t>Jesús –</a:t>
            </a:r>
            <a:r>
              <a:rPr lang="es-CO" u="sng" dirty="0" smtClean="0"/>
              <a:t>Dios hecho carne</a:t>
            </a:r>
            <a:r>
              <a:rPr lang="es-CO" dirty="0" smtClean="0"/>
              <a:t>- leía la mente de los hombres.</a:t>
            </a:r>
          </a:p>
          <a:p>
            <a:endParaRPr lang="es-CO" dirty="0">
              <a:solidFill>
                <a:srgbClr val="FF0000"/>
              </a:solidFill>
            </a:endParaRPr>
          </a:p>
          <a:p>
            <a:r>
              <a:rPr lang="es-CO" dirty="0" smtClean="0">
                <a:solidFill>
                  <a:srgbClr val="FF0000"/>
                </a:solidFill>
              </a:rPr>
              <a:t>Salmo 139:2,4</a:t>
            </a:r>
            <a:r>
              <a:rPr lang="es-CO" dirty="0"/>
              <a:t>. </a:t>
            </a:r>
            <a:r>
              <a:rPr lang="es-CO" dirty="0" smtClean="0"/>
              <a:t>“Desde lejos entiendes mis pensamientos. “Pues </a:t>
            </a:r>
            <a:r>
              <a:rPr lang="es-CO" dirty="0"/>
              <a:t>aún no está la palabra en mi lengua, Y he aquí, oh Jehová, tú la sabes toda</a:t>
            </a:r>
            <a:r>
              <a:rPr lang="es-CO" dirty="0" smtClean="0"/>
              <a:t>”, dice el rey David. </a:t>
            </a:r>
          </a:p>
          <a:p>
            <a:pPr marL="0" indent="0">
              <a:buNone/>
            </a:pPr>
            <a:r>
              <a:rPr lang="es-CO" dirty="0" smtClean="0"/>
              <a:t>Dios es tan sabio que aún no hemos pensado lo que vamos a decir, que Él ya lo sabe. - Algo que ningún ser creado puede hacer.</a:t>
            </a:r>
          </a:p>
          <a:p>
            <a:pPr marL="0" indent="0">
              <a:buNone/>
            </a:pPr>
            <a:endParaRPr lang="es-CO" dirty="0"/>
          </a:p>
          <a:p>
            <a:pPr marL="0" indent="0">
              <a:buNone/>
            </a:pPr>
            <a:r>
              <a:rPr lang="es-CO" dirty="0" smtClean="0">
                <a:solidFill>
                  <a:srgbClr val="FF0000"/>
                </a:solidFill>
              </a:rPr>
              <a:t>Juan </a:t>
            </a:r>
            <a:r>
              <a:rPr lang="es-CO" dirty="0">
                <a:solidFill>
                  <a:srgbClr val="FF0000"/>
                </a:solidFill>
              </a:rPr>
              <a:t>2:25</a:t>
            </a:r>
            <a:r>
              <a:rPr lang="es-CO" dirty="0"/>
              <a:t>. </a:t>
            </a:r>
            <a:r>
              <a:rPr lang="es-CO" dirty="0" smtClean="0"/>
              <a:t>“y </a:t>
            </a:r>
            <a:r>
              <a:rPr lang="es-CO" dirty="0"/>
              <a:t>no tenía necesidad de que nadie le diese testimonio del hombre, pues él sabía lo que había en el hombre”. </a:t>
            </a:r>
            <a:r>
              <a:rPr lang="es-CO" dirty="0" smtClean="0"/>
              <a:t> </a:t>
            </a:r>
            <a:r>
              <a:rPr lang="es-CO" dirty="0"/>
              <a:t>Jesús leía los pensamientos de los hombres, dándoles así una evidencia de su </a:t>
            </a:r>
            <a:r>
              <a:rPr lang="es-CO" dirty="0" smtClean="0"/>
              <a:t>divinidad. </a:t>
            </a:r>
          </a:p>
          <a:p>
            <a:endParaRPr lang="es-CO" dirty="0"/>
          </a:p>
          <a:p>
            <a:endParaRPr lang="es-CO" dirty="0"/>
          </a:p>
        </p:txBody>
      </p:sp>
    </p:spTree>
    <p:extLst>
      <p:ext uri="{BB962C8B-B14F-4D97-AF65-F5344CB8AC3E}">
        <p14:creationId xmlns:p14="http://schemas.microsoft.com/office/powerpoint/2010/main" val="34286932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4800" b="1" i="1" dirty="0" smtClean="0"/>
              <a:t>Si Jesús leía la mente de los hombres hace casi 2000 años</a:t>
            </a:r>
            <a:endParaRPr lang="es-CO" sz="4800" b="1" i="1" dirty="0"/>
          </a:p>
        </p:txBody>
      </p:sp>
      <p:sp>
        <p:nvSpPr>
          <p:cNvPr id="3" name="Marcador de contenido 2"/>
          <p:cNvSpPr>
            <a:spLocks noGrp="1"/>
          </p:cNvSpPr>
          <p:nvPr>
            <p:ph idx="1"/>
          </p:nvPr>
        </p:nvSpPr>
        <p:spPr>
          <a:xfrm>
            <a:off x="838200" y="5181599"/>
            <a:ext cx="10515600" cy="1434354"/>
          </a:xfrm>
        </p:spPr>
        <p:txBody>
          <a:bodyPr>
            <a:normAutofit lnSpcReduction="10000"/>
          </a:bodyPr>
          <a:lstStyle/>
          <a:p>
            <a:pPr marL="0" indent="0" algn="ctr">
              <a:buNone/>
            </a:pPr>
            <a:r>
              <a:rPr lang="es-CO" sz="3600" b="1" i="1" dirty="0" smtClean="0"/>
              <a:t>Sin duda, puede leer la tuya hoy, no te preocupes, Él tiene el remedio para tus necesidades, aunque nadie lo sepa, confía el Él.</a:t>
            </a:r>
          </a:p>
        </p:txBody>
      </p:sp>
      <p:pic>
        <p:nvPicPr>
          <p:cNvPr id="4" name="Imagen 3"/>
          <p:cNvPicPr>
            <a:picLocks noChangeAspect="1"/>
          </p:cNvPicPr>
          <p:nvPr/>
        </p:nvPicPr>
        <p:blipFill>
          <a:blip r:embed="rId2"/>
          <a:stretch>
            <a:fillRect/>
          </a:stretch>
        </p:blipFill>
        <p:spPr>
          <a:xfrm>
            <a:off x="838199" y="1869980"/>
            <a:ext cx="3895165" cy="3132326"/>
          </a:xfrm>
          <a:prstGeom prst="rect">
            <a:avLst/>
          </a:prstGeom>
        </p:spPr>
      </p:pic>
      <p:pic>
        <p:nvPicPr>
          <p:cNvPr id="5" name="Imagen 4"/>
          <p:cNvPicPr>
            <a:picLocks noChangeAspect="1"/>
          </p:cNvPicPr>
          <p:nvPr/>
        </p:nvPicPr>
        <p:blipFill>
          <a:blip r:embed="rId3"/>
          <a:stretch>
            <a:fillRect/>
          </a:stretch>
        </p:blipFill>
        <p:spPr>
          <a:xfrm>
            <a:off x="8324850" y="1869980"/>
            <a:ext cx="3028950" cy="3132326"/>
          </a:xfrm>
          <a:prstGeom prst="rect">
            <a:avLst/>
          </a:prstGeom>
        </p:spPr>
      </p:pic>
      <p:pic>
        <p:nvPicPr>
          <p:cNvPr id="8" name="Imagen 7"/>
          <p:cNvPicPr>
            <a:picLocks noChangeAspect="1"/>
          </p:cNvPicPr>
          <p:nvPr/>
        </p:nvPicPr>
        <p:blipFill>
          <a:blip r:embed="rId4"/>
          <a:stretch>
            <a:fillRect/>
          </a:stretch>
        </p:blipFill>
        <p:spPr>
          <a:xfrm>
            <a:off x="4858871" y="1869980"/>
            <a:ext cx="3257549" cy="3132326"/>
          </a:xfrm>
          <a:prstGeom prst="rect">
            <a:avLst/>
          </a:prstGeom>
        </p:spPr>
      </p:pic>
    </p:spTree>
    <p:extLst>
      <p:ext uri="{BB962C8B-B14F-4D97-AF65-F5344CB8AC3E}">
        <p14:creationId xmlns:p14="http://schemas.microsoft.com/office/powerpoint/2010/main" val="909843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268942"/>
            <a:ext cx="11582400" cy="6221506"/>
          </a:xfrm>
          <a:solidFill>
            <a:schemeClr val="accent5">
              <a:lumMod val="20000"/>
              <a:lumOff val="80000"/>
            </a:schemeClr>
          </a:solidFill>
        </p:spPr>
        <p:txBody>
          <a:bodyPr>
            <a:normAutofit/>
          </a:bodyPr>
          <a:lstStyle/>
          <a:p>
            <a:r>
              <a:rPr lang="es-CO" dirty="0" smtClean="0">
                <a:solidFill>
                  <a:srgbClr val="FF0000"/>
                </a:solidFill>
              </a:rPr>
              <a:t> Juan </a:t>
            </a:r>
            <a:r>
              <a:rPr lang="es-CO" dirty="0">
                <a:solidFill>
                  <a:srgbClr val="FF0000"/>
                </a:solidFill>
              </a:rPr>
              <a:t>21:17</a:t>
            </a:r>
            <a:r>
              <a:rPr lang="es-CO" dirty="0"/>
              <a:t>. </a:t>
            </a:r>
            <a:r>
              <a:rPr lang="es-CO" dirty="0" smtClean="0"/>
              <a:t>“Le </a:t>
            </a:r>
            <a:r>
              <a:rPr lang="es-CO" dirty="0"/>
              <a:t>dijo la tercera vez: Simón, hijo de Jonás, ¿me amas? Pedro se entristeció de que le dijese la tercera vez: ¿Me amas? y le respondió: </a:t>
            </a:r>
            <a:r>
              <a:rPr lang="es-CO" u="sng" dirty="0"/>
              <a:t>Señor, tú lo sabes todo</a:t>
            </a:r>
            <a:r>
              <a:rPr lang="es-CO" dirty="0"/>
              <a:t>; tú sabes que te </a:t>
            </a:r>
            <a:r>
              <a:rPr lang="es-CO" dirty="0" smtClean="0"/>
              <a:t>amo”. </a:t>
            </a:r>
          </a:p>
          <a:p>
            <a:r>
              <a:rPr lang="es-CO" dirty="0" smtClean="0"/>
              <a:t>Pedro recurrió </a:t>
            </a:r>
            <a:r>
              <a:rPr lang="es-CO" dirty="0"/>
              <a:t>al ojo que todo lo ve, que leía los secretos más íntimos de su vida. </a:t>
            </a:r>
            <a:r>
              <a:rPr lang="es-CO" dirty="0" smtClean="0"/>
              <a:t>Pues hacia pocas horas Jesús le había dicho:  </a:t>
            </a:r>
            <a:r>
              <a:rPr lang="es-CO" dirty="0"/>
              <a:t>"En verdad te digo que esta misma noche, antes que el gallo cante, Me negarás tres veces</a:t>
            </a:r>
            <a:r>
              <a:rPr lang="es-CO" dirty="0" smtClean="0"/>
              <a:t>.“ </a:t>
            </a:r>
            <a:r>
              <a:rPr lang="es-CO" dirty="0" smtClean="0">
                <a:solidFill>
                  <a:srgbClr val="FF0000"/>
                </a:solidFill>
              </a:rPr>
              <a:t>Mat.26:34.</a:t>
            </a:r>
          </a:p>
          <a:p>
            <a:endParaRPr lang="es-CO" dirty="0">
              <a:solidFill>
                <a:srgbClr val="FF0000"/>
              </a:solidFill>
            </a:endParaRPr>
          </a:p>
          <a:p>
            <a:r>
              <a:rPr lang="es-CO" dirty="0" smtClean="0"/>
              <a:t>Y aún algo más sabía Jesús de Pedro, sabía lo que les pediría a sus verdugos muchos años después en el momento de su muerte</a:t>
            </a:r>
            <a:r>
              <a:rPr lang="es-CO" dirty="0"/>
              <a:t>: </a:t>
            </a:r>
            <a:r>
              <a:rPr lang="es-CO" dirty="0" smtClean="0"/>
              <a:t> </a:t>
            </a:r>
            <a:r>
              <a:rPr lang="es-CO" dirty="0" smtClean="0">
                <a:solidFill>
                  <a:srgbClr val="FF0000"/>
                </a:solidFill>
              </a:rPr>
              <a:t>Juan 21:18,19</a:t>
            </a:r>
            <a:r>
              <a:rPr lang="es-CO" dirty="0" smtClean="0"/>
              <a:t>. “De </a:t>
            </a:r>
            <a:r>
              <a:rPr lang="es-CO" dirty="0"/>
              <a:t>cierto, de cierto te digo: Cuando eras más joven, te ceñías, e ibas a donde querías; mas cuando ya seas viejo, extenderás tus manos, y te ceñirá otro, y te llevará a donde no quieras. </a:t>
            </a:r>
            <a:r>
              <a:rPr lang="es-CO" dirty="0" smtClean="0"/>
              <a:t>19 </a:t>
            </a:r>
            <a:r>
              <a:rPr lang="es-CO" dirty="0"/>
              <a:t>Esto dijo, dando a entender con qué muerte había de glorificar a Dios. Y dicho esto, añadió: Sígueme. </a:t>
            </a:r>
          </a:p>
        </p:txBody>
      </p:sp>
    </p:spTree>
    <p:extLst>
      <p:ext uri="{BB962C8B-B14F-4D97-AF65-F5344CB8AC3E}">
        <p14:creationId xmlns:p14="http://schemas.microsoft.com/office/powerpoint/2010/main" val="8119396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294" y="376519"/>
            <a:ext cx="11707906" cy="2169458"/>
          </a:xfrm>
          <a:solidFill>
            <a:schemeClr val="bg2"/>
          </a:solidFill>
        </p:spPr>
        <p:txBody>
          <a:bodyPr>
            <a:normAutofit/>
          </a:bodyPr>
          <a:lstStyle/>
          <a:p>
            <a:pPr marL="0" indent="0" algn="ctr">
              <a:buNone/>
            </a:pPr>
            <a:r>
              <a:rPr lang="es-CO" dirty="0" smtClean="0"/>
              <a:t>Cuenta la historia que estando en Roma, Pedro huía de sus verdugos, vio a Jesús que venía, y le preguntó. ¿para donde va Señor?, Jesús le respondió, “para ser crucificado otra ves”. Pedro se devolvió, y cuando lo crucificaban, dijo: “por favor, crucifíquenme con la cabeza para abajo, no soy digno de morir como murió mi Salvador”.</a:t>
            </a:r>
          </a:p>
          <a:p>
            <a:pPr marL="0" indent="0">
              <a:buNone/>
            </a:pPr>
            <a:endParaRPr lang="es-CO" dirty="0" smtClean="0"/>
          </a:p>
          <a:p>
            <a:pPr marL="0" indent="0">
              <a:buNone/>
            </a:pPr>
            <a:endParaRPr lang="es-CO" dirty="0"/>
          </a:p>
        </p:txBody>
      </p:sp>
      <p:pic>
        <p:nvPicPr>
          <p:cNvPr id="2" name="Imagen 1"/>
          <p:cNvPicPr>
            <a:picLocks noChangeAspect="1"/>
          </p:cNvPicPr>
          <p:nvPr/>
        </p:nvPicPr>
        <p:blipFill>
          <a:blip r:embed="rId3"/>
          <a:stretch>
            <a:fillRect/>
          </a:stretch>
        </p:blipFill>
        <p:spPr>
          <a:xfrm>
            <a:off x="3818965" y="2490788"/>
            <a:ext cx="5253317" cy="3587284"/>
          </a:xfrm>
          <a:prstGeom prst="rect">
            <a:avLst/>
          </a:prstGeom>
        </p:spPr>
      </p:pic>
      <p:sp>
        <p:nvSpPr>
          <p:cNvPr id="4" name="Rectángulo 3"/>
          <p:cNvSpPr/>
          <p:nvPr/>
        </p:nvSpPr>
        <p:spPr>
          <a:xfrm>
            <a:off x="2411505" y="6078072"/>
            <a:ext cx="8068235" cy="584775"/>
          </a:xfrm>
          <a:prstGeom prst="rect">
            <a:avLst/>
          </a:prstGeom>
        </p:spPr>
        <p:txBody>
          <a:bodyPr wrap="square">
            <a:spAutoFit/>
          </a:bodyPr>
          <a:lstStyle/>
          <a:p>
            <a:pPr algn="ctr"/>
            <a:r>
              <a:rPr lang="es-CO" sz="3200" dirty="0"/>
              <a:t>E</a:t>
            </a:r>
            <a:r>
              <a:rPr lang="es-CO" sz="3200" dirty="0" smtClean="0"/>
              <a:t>n el año 60 d. C. en una cruz invertida</a:t>
            </a:r>
            <a:endParaRPr lang="es-CO" sz="3200" dirty="0"/>
          </a:p>
        </p:txBody>
      </p:sp>
    </p:spTree>
    <p:extLst>
      <p:ext uri="{BB962C8B-B14F-4D97-AF65-F5344CB8AC3E}">
        <p14:creationId xmlns:p14="http://schemas.microsoft.com/office/powerpoint/2010/main" val="3847141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02341" y="645458"/>
            <a:ext cx="10515600" cy="5728728"/>
          </a:xfrm>
          <a:solidFill>
            <a:schemeClr val="accent1">
              <a:lumMod val="20000"/>
              <a:lumOff val="80000"/>
            </a:schemeClr>
          </a:solidFill>
        </p:spPr>
        <p:txBody>
          <a:bodyPr/>
          <a:lstStyle/>
          <a:p>
            <a:pPr marL="0" indent="0">
              <a:buNone/>
            </a:pPr>
            <a:endParaRPr lang="es-CO" sz="3200" b="1" dirty="0" smtClean="0"/>
          </a:p>
          <a:p>
            <a:pPr marL="0" indent="0">
              <a:buNone/>
            </a:pPr>
            <a:r>
              <a:rPr lang="es-CO" sz="3200" b="1" dirty="0" smtClean="0"/>
              <a:t>Dios sabe todo de nosotros, aún mucho antes de nacer.</a:t>
            </a:r>
          </a:p>
          <a:p>
            <a:endParaRPr lang="es-CO" dirty="0" smtClean="0"/>
          </a:p>
          <a:p>
            <a:r>
              <a:rPr lang="es-CO" dirty="0" smtClean="0">
                <a:solidFill>
                  <a:srgbClr val="FF0000"/>
                </a:solidFill>
              </a:rPr>
              <a:t>Sal.119: 16,17</a:t>
            </a:r>
            <a:r>
              <a:rPr lang="es-CO" dirty="0" smtClean="0"/>
              <a:t>: “Mi embrión vieron tus ojos, y en tu libro estaban escritas todas aquellas cosas que fueron luego formadas, sin faltar una de ellas. ¡Cuán preciosos me son, oh Dios, tus pensamientos! ¡Cuán grande es la suma de ellos!” </a:t>
            </a:r>
          </a:p>
          <a:p>
            <a:endParaRPr lang="es-CO" dirty="0" smtClean="0"/>
          </a:p>
          <a:p>
            <a:r>
              <a:rPr lang="es-CO" dirty="0" smtClean="0"/>
              <a:t>“Embrión” es aquello que constituye el origen de una cosa antes de crearse o constituirse o que está en su fase inicial y todavía no tiene las características que lo conformarán definitivamente. </a:t>
            </a:r>
            <a:endParaRPr lang="es-CO" dirty="0"/>
          </a:p>
        </p:txBody>
      </p:sp>
    </p:spTree>
    <p:extLst>
      <p:ext uri="{BB962C8B-B14F-4D97-AF65-F5344CB8AC3E}">
        <p14:creationId xmlns:p14="http://schemas.microsoft.com/office/powerpoint/2010/main" val="5908784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268941"/>
            <a:ext cx="11600329" cy="6364941"/>
          </a:xfrm>
          <a:solidFill>
            <a:schemeClr val="accent5">
              <a:lumMod val="20000"/>
              <a:lumOff val="80000"/>
            </a:schemeClr>
          </a:solidFill>
        </p:spPr>
        <p:txBody>
          <a:bodyPr>
            <a:normAutofit lnSpcReduction="10000"/>
          </a:bodyPr>
          <a:lstStyle/>
          <a:p>
            <a:r>
              <a:rPr lang="es-CO" dirty="0" smtClean="0">
                <a:solidFill>
                  <a:srgbClr val="FF0000"/>
                </a:solidFill>
              </a:rPr>
              <a:t>Rom.8: 28,29</a:t>
            </a:r>
            <a:r>
              <a:rPr lang="es-CO" dirty="0" smtClean="0"/>
              <a:t>. “Y </a:t>
            </a:r>
            <a:r>
              <a:rPr lang="es-CO" dirty="0"/>
              <a:t>sabemos que a los que aman a Dios, todas las cosas les ayudan a bien, esto es, a los que conforme a su propósito son llamados. Porque a los que </a:t>
            </a:r>
            <a:r>
              <a:rPr lang="es-CO" u="sng" dirty="0"/>
              <a:t>antes conoció</a:t>
            </a:r>
            <a:r>
              <a:rPr lang="es-CO" dirty="0"/>
              <a:t>, también los </a:t>
            </a:r>
            <a:r>
              <a:rPr lang="es-CO" u="sng" dirty="0"/>
              <a:t>predestinó</a:t>
            </a:r>
            <a:r>
              <a:rPr lang="es-CO" dirty="0"/>
              <a:t> para que fuesen hechos conformes a la imagen de su Hijo, para que él sea el primogénito entre muchos hermanos.” </a:t>
            </a:r>
            <a:endParaRPr lang="es-CO" dirty="0" smtClean="0"/>
          </a:p>
          <a:p>
            <a:endParaRPr lang="es-CO" dirty="0"/>
          </a:p>
          <a:p>
            <a:r>
              <a:rPr lang="es-CO" dirty="0" smtClean="0">
                <a:solidFill>
                  <a:srgbClr val="FF0000"/>
                </a:solidFill>
              </a:rPr>
              <a:t>Ef.1:4,5</a:t>
            </a:r>
            <a:r>
              <a:rPr lang="es-CO" dirty="0" smtClean="0"/>
              <a:t>. “según nos escogió en él </a:t>
            </a:r>
            <a:r>
              <a:rPr lang="es-CO" u="sng" dirty="0" smtClean="0"/>
              <a:t>antes de la fundación del mundo</a:t>
            </a:r>
            <a:r>
              <a:rPr lang="es-CO" dirty="0" smtClean="0"/>
              <a:t>, para que fuésemos santos y sin mancha delante de él, en amor habiéndonos predestinado para ser adoptados hijos suyos por medio de Jesucristo, según el puro afecto de su voluntad…”</a:t>
            </a:r>
          </a:p>
          <a:p>
            <a:pPr marL="0" indent="0">
              <a:buNone/>
            </a:pPr>
            <a:r>
              <a:rPr lang="es-CO" sz="3600" b="1" i="1" dirty="0" smtClean="0"/>
              <a:t>¿sabias que Jesús oro por ti ante que nacieras?</a:t>
            </a:r>
          </a:p>
          <a:p>
            <a:pPr marL="0" indent="0">
              <a:buNone/>
            </a:pPr>
            <a:r>
              <a:rPr lang="es-CO" dirty="0">
                <a:solidFill>
                  <a:srgbClr val="FF0000"/>
                </a:solidFill>
              </a:rPr>
              <a:t>Juan 17:20</a:t>
            </a:r>
            <a:r>
              <a:rPr lang="es-CO" dirty="0"/>
              <a:t>. "Pero no ruego sólo por éstos, sino también por los que han de creer en Mí por la palabra de </a:t>
            </a:r>
            <a:r>
              <a:rPr lang="es-CO" dirty="0" smtClean="0"/>
              <a:t>ellos”.  Esto  quiere decir que, Jesús leyó tu </a:t>
            </a:r>
            <a:r>
              <a:rPr lang="es-CO" u="sng" dirty="0" smtClean="0"/>
              <a:t>pensamiento cuando fueras invitado a participar del reino de los cielos, la decisión que tomarías</a:t>
            </a:r>
            <a:r>
              <a:rPr lang="es-CO" dirty="0" smtClean="0"/>
              <a:t>.  </a:t>
            </a:r>
            <a:endParaRPr lang="es-CO" dirty="0"/>
          </a:p>
        </p:txBody>
      </p:sp>
    </p:spTree>
    <p:extLst>
      <p:ext uri="{BB962C8B-B14F-4D97-AF65-F5344CB8AC3E}">
        <p14:creationId xmlns:p14="http://schemas.microsoft.com/office/powerpoint/2010/main" val="23419439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¿Quién es el ganador  con que se predique que Satanás puede leer tu mente? </a:t>
            </a:r>
            <a:endParaRPr lang="es-CO" dirty="0"/>
          </a:p>
        </p:txBody>
      </p:sp>
      <p:sp>
        <p:nvSpPr>
          <p:cNvPr id="3" name="Marcador de contenido 2"/>
          <p:cNvSpPr>
            <a:spLocks noGrp="1"/>
          </p:cNvSpPr>
          <p:nvPr>
            <p:ph idx="1"/>
          </p:nvPr>
        </p:nvSpPr>
        <p:spPr>
          <a:xfrm>
            <a:off x="838200" y="1825624"/>
            <a:ext cx="10515600" cy="4747453"/>
          </a:xfrm>
          <a:solidFill>
            <a:schemeClr val="accent2">
              <a:lumMod val="20000"/>
              <a:lumOff val="80000"/>
            </a:schemeClr>
          </a:solidFill>
        </p:spPr>
        <p:txBody>
          <a:bodyPr>
            <a:normAutofit lnSpcReduction="10000"/>
          </a:bodyPr>
          <a:lstStyle/>
          <a:p>
            <a:pPr marL="0" indent="0" algn="ctr">
              <a:buNone/>
            </a:pPr>
            <a:r>
              <a:rPr lang="es-CO" dirty="0" smtClean="0"/>
              <a:t> En </a:t>
            </a:r>
            <a:r>
              <a:rPr lang="es-CO" dirty="0" smtClean="0">
                <a:solidFill>
                  <a:srgbClr val="FF0000"/>
                </a:solidFill>
              </a:rPr>
              <a:t>Is.14:14</a:t>
            </a:r>
            <a:r>
              <a:rPr lang="es-CO" dirty="0" smtClean="0"/>
              <a:t>, se registra lo que pensaba ser Satanás al revelarse contra Dios: “sobre </a:t>
            </a:r>
            <a:r>
              <a:rPr lang="es-CO" dirty="0"/>
              <a:t>las alturas de las nubes subiré, y seré </a:t>
            </a:r>
            <a:r>
              <a:rPr lang="es-CO" u="sng" dirty="0"/>
              <a:t>semejante al </a:t>
            </a:r>
            <a:r>
              <a:rPr lang="es-CO" u="sng" dirty="0" smtClean="0"/>
              <a:t>Altísimo</a:t>
            </a:r>
            <a:r>
              <a:rPr lang="es-CO" dirty="0" smtClean="0"/>
              <a:t>”.</a:t>
            </a:r>
          </a:p>
          <a:p>
            <a:pPr marL="0" indent="0" algn="ctr">
              <a:buNone/>
            </a:pPr>
            <a:r>
              <a:rPr lang="es-CO" dirty="0" smtClean="0"/>
              <a:t>Y uno de los atributos de Dios es ser “Omnisapiente”. </a:t>
            </a:r>
            <a:r>
              <a:rPr lang="es-CO" dirty="0"/>
              <a:t>C</a:t>
            </a:r>
            <a:r>
              <a:rPr lang="es-CO" dirty="0" smtClean="0"/>
              <a:t>omo dice el Sabio Salomón en </a:t>
            </a:r>
            <a:r>
              <a:rPr lang="es-CO" dirty="0">
                <a:solidFill>
                  <a:srgbClr val="FF0000"/>
                </a:solidFill>
              </a:rPr>
              <a:t>1 </a:t>
            </a:r>
            <a:r>
              <a:rPr lang="es-CO" dirty="0" smtClean="0">
                <a:solidFill>
                  <a:srgbClr val="FF0000"/>
                </a:solidFill>
              </a:rPr>
              <a:t>Rey.8:39</a:t>
            </a:r>
            <a:r>
              <a:rPr lang="es-CO" dirty="0" smtClean="0"/>
              <a:t>: “porque </a:t>
            </a:r>
            <a:r>
              <a:rPr lang="es-CO" dirty="0"/>
              <a:t>sólo tú conoces el corazón de todos los hijos de los </a:t>
            </a:r>
            <a:r>
              <a:rPr lang="es-CO" dirty="0" smtClean="0"/>
              <a:t>hombres”. Y a Satanás le agrada que los hombres piensen así de él, incluso los profesos seguidores de Cristo, pues ese era su propósito, “ser semejante al Altísimo”.</a:t>
            </a:r>
          </a:p>
          <a:p>
            <a:pPr marL="0" indent="0" algn="ctr">
              <a:buNone/>
            </a:pPr>
            <a:r>
              <a:rPr lang="es-CO" dirty="0" smtClean="0"/>
              <a:t>Pero Jesús lo tildó de “mentiroso, y padre de mentira” , </a:t>
            </a:r>
            <a:r>
              <a:rPr lang="es-CO" dirty="0" smtClean="0">
                <a:solidFill>
                  <a:srgbClr val="FF0000"/>
                </a:solidFill>
              </a:rPr>
              <a:t>(Juan 8:44).</a:t>
            </a:r>
          </a:p>
          <a:p>
            <a:pPr marL="0" indent="0" algn="ctr">
              <a:buNone/>
            </a:pPr>
            <a:r>
              <a:rPr lang="es-CO" dirty="0" smtClean="0"/>
              <a:t>Y </a:t>
            </a:r>
            <a:r>
              <a:rPr lang="es-CO" dirty="0" smtClean="0">
                <a:solidFill>
                  <a:srgbClr val="FF0000"/>
                </a:solidFill>
              </a:rPr>
              <a:t>Ap.12:9,</a:t>
            </a:r>
            <a:r>
              <a:rPr lang="es-CO" dirty="0" smtClean="0"/>
              <a:t> dice “el </a:t>
            </a:r>
            <a:r>
              <a:rPr lang="es-CO" dirty="0"/>
              <a:t>cual engaña al mundo </a:t>
            </a:r>
            <a:r>
              <a:rPr lang="es-CO" dirty="0" smtClean="0"/>
              <a:t>entero”. </a:t>
            </a:r>
          </a:p>
          <a:p>
            <a:pPr marL="0" indent="0" algn="ctr">
              <a:buNone/>
            </a:pPr>
            <a:r>
              <a:rPr lang="es-CO" dirty="0" smtClean="0"/>
              <a:t>Por tanto, no hay un solo texto bíblico que registre que Satanás puede leer tu mente. </a:t>
            </a:r>
            <a:endParaRPr lang="es-CO" dirty="0"/>
          </a:p>
        </p:txBody>
      </p:sp>
    </p:spTree>
    <p:extLst>
      <p:ext uri="{BB962C8B-B14F-4D97-AF65-F5344CB8AC3E}">
        <p14:creationId xmlns:p14="http://schemas.microsoft.com/office/powerpoint/2010/main" val="12101186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340660"/>
            <a:ext cx="11618258" cy="2277034"/>
          </a:xfrm>
          <a:solidFill>
            <a:schemeClr val="accent5">
              <a:lumMod val="20000"/>
              <a:lumOff val="80000"/>
            </a:schemeClr>
          </a:solidFill>
        </p:spPr>
        <p:txBody>
          <a:bodyPr/>
          <a:lstStyle/>
          <a:p>
            <a:pPr marL="0" indent="0" algn="ctr">
              <a:buNone/>
            </a:pPr>
            <a:r>
              <a:rPr lang="es-CO" dirty="0" smtClean="0"/>
              <a:t> Así pues queda claro según la Palabra de Dios, que solamente Dios, el Creador de todo cuanto existe,  tiene la capacidad de leer la mente. Ningún ser creado, como lo es “Lucero”, “Lucifer”, tiene la capacidad de leer la mente de un hombre, mucho menos la mente de Dios. </a:t>
            </a:r>
          </a:p>
          <a:p>
            <a:pPr marL="0" indent="0" algn="ctr">
              <a:buNone/>
            </a:pPr>
            <a:r>
              <a:rPr lang="es-CO" dirty="0" smtClean="0">
                <a:solidFill>
                  <a:srgbClr val="FF0000"/>
                </a:solidFill>
              </a:rPr>
              <a:t>(Ver Is.14:12; Ez.28:15).</a:t>
            </a:r>
          </a:p>
        </p:txBody>
      </p:sp>
      <p:pic>
        <p:nvPicPr>
          <p:cNvPr id="5" name="Imagen 4"/>
          <p:cNvPicPr>
            <a:picLocks noChangeAspect="1"/>
          </p:cNvPicPr>
          <p:nvPr/>
        </p:nvPicPr>
        <p:blipFill>
          <a:blip r:embed="rId2"/>
          <a:stretch>
            <a:fillRect/>
          </a:stretch>
        </p:blipFill>
        <p:spPr>
          <a:xfrm>
            <a:off x="286871" y="3030068"/>
            <a:ext cx="2994211" cy="2671483"/>
          </a:xfrm>
          <a:prstGeom prst="rect">
            <a:avLst/>
          </a:prstGeom>
          <a:scene3d>
            <a:camera prst="orthographicFront"/>
            <a:lightRig rig="threePt" dir="t"/>
          </a:scene3d>
          <a:sp3d>
            <a:bevelT prst="slope"/>
          </a:sp3d>
        </p:spPr>
      </p:pic>
      <p:pic>
        <p:nvPicPr>
          <p:cNvPr id="6" name="Imagen 5"/>
          <p:cNvPicPr>
            <a:picLocks noChangeAspect="1"/>
          </p:cNvPicPr>
          <p:nvPr/>
        </p:nvPicPr>
        <p:blipFill>
          <a:blip r:embed="rId3"/>
          <a:stretch>
            <a:fillRect/>
          </a:stretch>
        </p:blipFill>
        <p:spPr>
          <a:xfrm>
            <a:off x="9126071" y="3030068"/>
            <a:ext cx="2779058" cy="2671483"/>
          </a:xfrm>
          <a:prstGeom prst="rect">
            <a:avLst/>
          </a:prstGeom>
          <a:scene3d>
            <a:camera prst="orthographicFront"/>
            <a:lightRig rig="threePt" dir="t"/>
          </a:scene3d>
          <a:sp3d>
            <a:bevelT prst="slope"/>
          </a:sp3d>
        </p:spPr>
      </p:pic>
      <p:sp>
        <p:nvSpPr>
          <p:cNvPr id="7" name="Rectángulo 6"/>
          <p:cNvSpPr/>
          <p:nvPr/>
        </p:nvSpPr>
        <p:spPr>
          <a:xfrm>
            <a:off x="3469341" y="2653977"/>
            <a:ext cx="5468471" cy="35394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RECUERDA ESTO SIEMPRE</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Dios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habla a tu mente, a través de su Palabra, y tu le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hablas a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Él, a través de la oración</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Nunca pierdas esta vía de comunicación y serás feliz para siempre.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PORQUE SOLO ÉL LEE TU MENTE</a:t>
            </a:r>
          </a:p>
        </p:txBody>
      </p:sp>
      <p:sp>
        <p:nvSpPr>
          <p:cNvPr id="10" name="Rectángulo 9"/>
          <p:cNvSpPr/>
          <p:nvPr/>
        </p:nvSpPr>
        <p:spPr>
          <a:xfrm>
            <a:off x="1389529" y="6291908"/>
            <a:ext cx="9412942"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1" u="none" strike="noStrike" kern="1200" cap="none" spc="0" normalizeH="0" baseline="0" noProof="0" dirty="0" smtClean="0">
                <a:ln>
                  <a:noFill/>
                </a:ln>
                <a:solidFill>
                  <a:srgbClr val="FF0000"/>
                </a:solidFill>
                <a:effectLst/>
                <a:uLnTx/>
                <a:uFillTx/>
                <a:latin typeface="Calibri" panose="020F0502020204030204"/>
                <a:ea typeface="+mn-ea"/>
                <a:cs typeface="+mn-cs"/>
              </a:rPr>
              <a:t>RECUERDE QUE CRISTO REGRESA PRONTO. PREPÁRESE</a:t>
            </a:r>
            <a:endParaRPr kumimoji="0" lang="es-CO" sz="3200" b="1" i="1"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6310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301346" y="277090"/>
            <a:ext cx="4149436" cy="6182302"/>
          </a:xfrm>
          <a:solidFill>
            <a:schemeClr val="accent2">
              <a:lumMod val="20000"/>
              <a:lumOff val="80000"/>
            </a:schemeClr>
          </a:solidFill>
          <a:scene3d>
            <a:camera prst="orthographicFront"/>
            <a:lightRig rig="threePt" dir="t"/>
          </a:scene3d>
          <a:sp3d>
            <a:bevelT prst="slope"/>
          </a:sp3d>
        </p:spPr>
        <p:txBody>
          <a:bodyPr>
            <a:noAutofit/>
          </a:bodyPr>
          <a:lstStyle/>
          <a:p>
            <a:pPr marL="0" indent="0" algn="ctr">
              <a:buNone/>
            </a:pPr>
            <a:r>
              <a:rPr lang="es-CO" sz="4000" dirty="0" smtClean="0">
                <a:solidFill>
                  <a:srgbClr val="FF0000"/>
                </a:solidFill>
              </a:rPr>
              <a:t>Este es el contraste entre una doctrina y otra.</a:t>
            </a:r>
            <a:endParaRPr lang="es-CO" sz="3200" dirty="0" smtClean="0">
              <a:solidFill>
                <a:srgbClr val="FF0000"/>
              </a:solidFill>
            </a:endParaRPr>
          </a:p>
          <a:p>
            <a:pPr marL="0" indent="0" algn="ctr">
              <a:buNone/>
            </a:pPr>
            <a:r>
              <a:rPr lang="es-CO" sz="4800" dirty="0" smtClean="0"/>
              <a:t>¿Me </a:t>
            </a:r>
            <a:r>
              <a:rPr lang="es-CO" sz="4800" dirty="0"/>
              <a:t>he hecho, pues, vuestro enemigo, por deciros la verdad</a:t>
            </a:r>
            <a:r>
              <a:rPr lang="es-CO" sz="4800" dirty="0" smtClean="0"/>
              <a:t>?</a:t>
            </a:r>
          </a:p>
          <a:p>
            <a:pPr marL="0" indent="0" algn="ctr">
              <a:buNone/>
            </a:pPr>
            <a:r>
              <a:rPr lang="es-CO" sz="4800" dirty="0" smtClean="0">
                <a:solidFill>
                  <a:srgbClr val="FF0000"/>
                </a:solidFill>
              </a:rPr>
              <a:t>Gal.4:16.</a:t>
            </a:r>
            <a:endParaRPr lang="es-CO" sz="4800" dirty="0">
              <a:solidFill>
                <a:srgbClr val="FF0000"/>
              </a:solidFill>
            </a:endParaRPr>
          </a:p>
        </p:txBody>
      </p:sp>
      <p:pic>
        <p:nvPicPr>
          <p:cNvPr id="4" name="Imagen 3"/>
          <p:cNvPicPr>
            <a:picLocks noChangeAspect="1"/>
          </p:cNvPicPr>
          <p:nvPr/>
        </p:nvPicPr>
        <p:blipFill>
          <a:blip r:embed="rId2"/>
          <a:stretch>
            <a:fillRect/>
          </a:stretch>
        </p:blipFill>
        <p:spPr>
          <a:xfrm>
            <a:off x="775590" y="277090"/>
            <a:ext cx="6096528" cy="6182302"/>
          </a:xfrm>
          <a:prstGeom prst="rect">
            <a:avLst/>
          </a:prstGeom>
        </p:spPr>
      </p:pic>
    </p:spTree>
    <p:extLst>
      <p:ext uri="{BB962C8B-B14F-4D97-AF65-F5344CB8AC3E}">
        <p14:creationId xmlns:p14="http://schemas.microsoft.com/office/powerpoint/2010/main" val="47011717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TotalTime>
  <Words>1176</Words>
  <Application>Microsoft Office PowerPoint</Application>
  <PresentationFormat>Panorámica</PresentationFormat>
  <Paragraphs>53</Paragraphs>
  <Slides>11</Slides>
  <Notes>3</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Calibri</vt:lpstr>
      <vt:lpstr>Calibri Light</vt:lpstr>
      <vt:lpstr>Tema de Office</vt:lpstr>
      <vt:lpstr>¿SERÁ VERDAD QUE SATANÁS PUEDE LEER TU MENTE?</vt:lpstr>
      <vt:lpstr>Esta es una de las doctrinas modernas que esta inundando el mundo. </vt:lpstr>
      <vt:lpstr>Presentación de PowerPoint</vt:lpstr>
      <vt:lpstr>Si Jesús leía la mente de los hombres hace casi 2000 años</vt:lpstr>
      <vt:lpstr>Presentación de PowerPoint</vt:lpstr>
      <vt:lpstr>Presentación de PowerPoint</vt:lpstr>
      <vt:lpstr>Presentación de PowerPoint</vt:lpstr>
      <vt:lpstr>Presentación de PowerPoint</vt:lpstr>
      <vt:lpstr>¿Quién es el ganador  con que se predique que Satanás puede leer tu mente? </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¿SERÁ VERDAD QUE SATANÁS PUEDE LEER TU MENTE?</dc:title>
  <dc:creator>Usuario de Windows</dc:creator>
  <cp:lastModifiedBy>Usuario de Windows</cp:lastModifiedBy>
  <cp:revision>17</cp:revision>
  <dcterms:created xsi:type="dcterms:W3CDTF">2019-01-16T15:48:08Z</dcterms:created>
  <dcterms:modified xsi:type="dcterms:W3CDTF">2019-01-18T17:17:40Z</dcterms:modified>
</cp:coreProperties>
</file>